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55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2020/7/2 Thursday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2020/7/2 Thursday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2020/7/2 Thursday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2020/7/2 Thursday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7" name="Title 6"/>
          <p:cNvSpPr>
            <a:spLocks noGrp="1"/>
          </p:cNvSpPr>
          <p:nvPr>
            <p:ph type="title"/>
          </p:nvPr>
        </p:nvSpPr>
        <p:spPr/>
        <p:txBody>
          <a:bodyPr/>
          <a:lstStyle/>
          <a:p>
            <a:r>
              <a:rPr lang="zh-CN" altLang="en-US" smtClean="0"/>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2020/7/2 Thursday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pPr/>
              <a:t>2020/7/2 Thursday</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9" name="Content Placeholder 8"/>
          <p:cNvSpPr>
            <a:spLocks noGrp="1"/>
          </p:cNvSpPr>
          <p:nvPr>
            <p:ph sz="quarter" idx="13"/>
          </p:nvPr>
        </p:nvSpPr>
        <p:spPr>
          <a:xfrm>
            <a:off x="676655" y="2679192"/>
            <a:ext cx="3822192" cy="34472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pPr/>
              <a:t>2020/7/2 Thursday</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pPr/>
              <a:t>2020/7/2 Thursday</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30820CF-B880-4189-942D-D702A7CBA730}" type="datetimeFigureOut">
              <a:rPr lang="zh-CN" altLang="en-US" smtClean="0"/>
              <a:pPr/>
              <a:t>2020/7/2 Thursday</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pPr/>
              <a:t>2020/7/2 Thursday</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pPr/>
              <a:t>2020/7/2 Thursday</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30820CF-B880-4189-942D-D702A7CBA730}" type="datetimeFigureOut">
              <a:rPr lang="zh-CN" altLang="en-US" smtClean="0"/>
              <a:pPr/>
              <a:t>2020/7/2 Thursday</a:t>
            </a:fld>
            <a:endParaRPr lang="zh-CN"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CN"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C913308-F349-4B6D-A68A-DD1791B4A57B}" type="slidenum">
              <a:rPr lang="zh-CN" altLang="en-US" smtClean="0"/>
              <a:pPr/>
              <a:t>‹#›</a:t>
            </a:fld>
            <a:endParaRPr lang="zh-CN"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3568" y="2708920"/>
            <a:ext cx="7772400" cy="1780108"/>
          </a:xfrm>
        </p:spPr>
        <p:txBody>
          <a:bodyPr>
            <a:normAutofit fontScale="90000"/>
          </a:bodyPr>
          <a:lstStyle/>
          <a:p>
            <a:pPr>
              <a:lnSpc>
                <a:spcPct val="150000"/>
              </a:lnSpc>
            </a:pPr>
            <a:r>
              <a:rPr lang="zh-CN" altLang="en-US" b="1" dirty="0" smtClean="0">
                <a:solidFill>
                  <a:srgbClr val="FF0000"/>
                </a:solidFill>
                <a:latin typeface="方正小标宋简体" pitchFamily="65" charset="-122"/>
                <a:ea typeface="方正小标宋简体" pitchFamily="65" charset="-122"/>
              </a:rPr>
              <a:t>关于</a:t>
            </a:r>
            <a:r>
              <a:rPr lang="en-US" altLang="zh-CN" b="1" dirty="0" smtClean="0">
                <a:solidFill>
                  <a:srgbClr val="FF0000"/>
                </a:solidFill>
                <a:latin typeface="方正小标宋简体" pitchFamily="65" charset="-122"/>
                <a:ea typeface="方正小标宋简体" pitchFamily="65" charset="-122"/>
              </a:rPr>
              <a:t>《</a:t>
            </a:r>
            <a:r>
              <a:rPr lang="zh-CN" altLang="en-US" b="1" dirty="0" smtClean="0">
                <a:solidFill>
                  <a:srgbClr val="FF0000"/>
                </a:solidFill>
                <a:latin typeface="方正小标宋简体" pitchFamily="65" charset="-122"/>
                <a:ea typeface="方正小标宋简体" pitchFamily="65" charset="-122"/>
              </a:rPr>
              <a:t>舟山</a:t>
            </a:r>
            <a:r>
              <a:rPr lang="zh-CN" altLang="en-US" b="1" dirty="0" smtClean="0">
                <a:solidFill>
                  <a:srgbClr val="FF0000"/>
                </a:solidFill>
                <a:latin typeface="方正小标宋简体" pitchFamily="65" charset="-122"/>
                <a:ea typeface="方正小标宋简体" pitchFamily="65" charset="-122"/>
              </a:rPr>
              <a:t>市司法局公布</a:t>
            </a:r>
            <a:r>
              <a:rPr lang="en-US" b="1" dirty="0" smtClean="0">
                <a:solidFill>
                  <a:srgbClr val="FF0000"/>
                </a:solidFill>
                <a:latin typeface="方正小标宋简体" pitchFamily="65" charset="-122"/>
                <a:ea typeface="方正小标宋简体" pitchFamily="65" charset="-122"/>
              </a:rPr>
              <a:t>2020</a:t>
            </a:r>
            <a:r>
              <a:rPr lang="zh-CN" altLang="en-US" b="1" dirty="0" smtClean="0">
                <a:solidFill>
                  <a:srgbClr val="FF0000"/>
                </a:solidFill>
                <a:latin typeface="方正小标宋简体" pitchFamily="65" charset="-122"/>
                <a:ea typeface="方正小标宋简体" pitchFamily="65" charset="-122"/>
              </a:rPr>
              <a:t>年度行政规范性文件清理结果</a:t>
            </a:r>
            <a:r>
              <a:rPr lang="zh-CN" altLang="en-US" b="1" dirty="0" smtClean="0">
                <a:solidFill>
                  <a:srgbClr val="FF0000"/>
                </a:solidFill>
                <a:latin typeface="方正小标宋简体" pitchFamily="65" charset="-122"/>
                <a:ea typeface="方正小标宋简体" pitchFamily="65" charset="-122"/>
              </a:rPr>
              <a:t>通知</a:t>
            </a:r>
            <a:r>
              <a:rPr lang="en-US" altLang="zh-CN" b="1" dirty="0" smtClean="0">
                <a:solidFill>
                  <a:srgbClr val="FF0000"/>
                </a:solidFill>
                <a:latin typeface="方正小标宋简体" pitchFamily="65" charset="-122"/>
                <a:ea typeface="方正小标宋简体" pitchFamily="65" charset="-122"/>
              </a:rPr>
              <a:t>》</a:t>
            </a:r>
            <a:r>
              <a:rPr lang="zh-CN" altLang="en-US" b="1" dirty="0" smtClean="0">
                <a:solidFill>
                  <a:srgbClr val="FF0000"/>
                </a:solidFill>
                <a:latin typeface="方正小标宋简体" pitchFamily="65" charset="-122"/>
                <a:ea typeface="方正小标宋简体" pitchFamily="65" charset="-122"/>
              </a:rPr>
              <a:t>的</a:t>
            </a:r>
            <a:r>
              <a:rPr lang="zh-CN" altLang="en-US" b="1" dirty="0" smtClean="0">
                <a:solidFill>
                  <a:srgbClr val="FF0000"/>
                </a:solidFill>
                <a:latin typeface="方正小标宋简体" pitchFamily="65" charset="-122"/>
                <a:ea typeface="方正小标宋简体" pitchFamily="65" charset="-122"/>
              </a:rPr>
              <a:t>政策解读</a:t>
            </a:r>
            <a:r>
              <a:rPr lang="zh-CN" altLang="en-US" dirty="0" smtClean="0">
                <a:latin typeface="方正小标宋简体" pitchFamily="65" charset="-122"/>
                <a:ea typeface="方正小标宋简体" pitchFamily="65" charset="-122"/>
              </a:rPr>
              <a:t/>
            </a:r>
            <a:br>
              <a:rPr lang="zh-CN" altLang="en-US" dirty="0" smtClean="0">
                <a:latin typeface="方正小标宋简体" pitchFamily="65" charset="-122"/>
                <a:ea typeface="方正小标宋简体" pitchFamily="65" charset="-122"/>
              </a:rPr>
            </a:br>
            <a:endParaRPr lang="zh-CN" altLang="en-US" dirty="0">
              <a:latin typeface="方正小标宋简体" pitchFamily="65" charset="-122"/>
              <a:ea typeface="方正小标宋简体" pitchFamily="65" charset="-122"/>
            </a:endParaRPr>
          </a:p>
        </p:txBody>
      </p:sp>
      <p:sp>
        <p:nvSpPr>
          <p:cNvPr id="3" name="副标题 2"/>
          <p:cNvSpPr>
            <a:spLocks noGrp="1"/>
          </p:cNvSpPr>
          <p:nvPr>
            <p:ph type="subTitle" idx="1"/>
          </p:nvPr>
        </p:nvSpPr>
        <p:spPr>
          <a:xfrm>
            <a:off x="1475656" y="4653136"/>
            <a:ext cx="6400800" cy="1752600"/>
          </a:xfrm>
        </p:spPr>
        <p:txBody>
          <a:bodyPr/>
          <a:lstStyle/>
          <a:p>
            <a:endParaRPr lang="en-US" altLang="zh-CN" b="1" dirty="0" smtClean="0"/>
          </a:p>
          <a:p>
            <a:r>
              <a:rPr lang="zh-CN" altLang="en-US" sz="2400" b="1" dirty="0" smtClean="0">
                <a:solidFill>
                  <a:srgbClr val="FF0000"/>
                </a:solidFill>
              </a:rPr>
              <a:t>舟山</a:t>
            </a:r>
            <a:r>
              <a:rPr lang="zh-CN" altLang="en-US" sz="2400" b="1" dirty="0" smtClean="0">
                <a:solidFill>
                  <a:srgbClr val="FF0000"/>
                </a:solidFill>
                <a:latin typeface="+mn-ea"/>
              </a:rPr>
              <a:t>市司法局</a:t>
            </a:r>
            <a:endParaRPr lang="en-US" altLang="zh-CN" sz="2400" b="1" dirty="0" smtClean="0">
              <a:solidFill>
                <a:srgbClr val="FF0000"/>
              </a:solidFill>
              <a:latin typeface="+mn-ea"/>
            </a:endParaRPr>
          </a:p>
          <a:p>
            <a:r>
              <a:rPr lang="en-US" altLang="zh-CN" sz="2400" b="1" dirty="0" smtClean="0">
                <a:solidFill>
                  <a:srgbClr val="FF0000"/>
                </a:solidFill>
                <a:latin typeface="+mn-ea"/>
              </a:rPr>
              <a:t>2020</a:t>
            </a:r>
            <a:r>
              <a:rPr lang="zh-CN" altLang="en-US" sz="2400" b="1" dirty="0" smtClean="0">
                <a:solidFill>
                  <a:srgbClr val="FF0000"/>
                </a:solidFill>
                <a:latin typeface="+mn-ea"/>
              </a:rPr>
              <a:t>年</a:t>
            </a:r>
            <a:r>
              <a:rPr lang="en-US" altLang="zh-CN" sz="2400" b="1" dirty="0" smtClean="0">
                <a:solidFill>
                  <a:srgbClr val="FF0000"/>
                </a:solidFill>
                <a:latin typeface="+mn-ea"/>
              </a:rPr>
              <a:t>7</a:t>
            </a:r>
            <a:r>
              <a:rPr lang="zh-CN" altLang="en-US" sz="2400" b="1" dirty="0" smtClean="0">
                <a:solidFill>
                  <a:srgbClr val="FF0000"/>
                </a:solidFill>
                <a:latin typeface="+mn-ea"/>
              </a:rPr>
              <a:t>月</a:t>
            </a:r>
            <a:r>
              <a:rPr lang="en-US" altLang="zh-CN" sz="2400" b="1" dirty="0" smtClean="0">
                <a:solidFill>
                  <a:srgbClr val="FF0000"/>
                </a:solidFill>
                <a:latin typeface="+mn-ea"/>
              </a:rPr>
              <a:t>1</a:t>
            </a:r>
            <a:r>
              <a:rPr lang="zh-CN" altLang="en-US" sz="2400" b="1" dirty="0" smtClean="0">
                <a:solidFill>
                  <a:srgbClr val="FF0000"/>
                </a:solidFill>
                <a:latin typeface="+mn-ea"/>
              </a:rPr>
              <a:t>日</a:t>
            </a:r>
            <a:endParaRPr lang="zh-CN" altLang="en-US" sz="2400" b="1" dirty="0">
              <a:solidFill>
                <a:srgbClr val="FF0000"/>
              </a:solidFill>
              <a:latin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8596" y="1071546"/>
            <a:ext cx="8229600" cy="4525963"/>
          </a:xfrm>
        </p:spPr>
        <p:txBody>
          <a:bodyPr>
            <a:normAutofit fontScale="77500" lnSpcReduction="20000"/>
          </a:bodyPr>
          <a:lstStyle/>
          <a:p>
            <a:pPr>
              <a:lnSpc>
                <a:spcPts val="3500"/>
              </a:lnSpc>
              <a:buNone/>
            </a:pPr>
            <a:r>
              <a:rPr lang="zh-CN" altLang="en-US" sz="3000" dirty="0" smtClean="0"/>
              <a:t>          根据</a:t>
            </a:r>
            <a:r>
              <a:rPr lang="en-US" altLang="zh-CN" sz="3000" dirty="0" smtClean="0"/>
              <a:t>《</a:t>
            </a:r>
            <a:r>
              <a:rPr lang="zh-CN" altLang="en-US" sz="3000" dirty="0" smtClean="0"/>
              <a:t>浙江省行政规范性文件管理办法</a:t>
            </a:r>
            <a:r>
              <a:rPr lang="en-US" altLang="zh-CN" sz="3000" dirty="0" smtClean="0"/>
              <a:t>》</a:t>
            </a:r>
            <a:r>
              <a:rPr lang="zh-CN" altLang="en-US" sz="3000" dirty="0" smtClean="0"/>
              <a:t>（浙政令第</a:t>
            </a:r>
            <a:r>
              <a:rPr lang="en-US" sz="3000" dirty="0" smtClean="0"/>
              <a:t>372</a:t>
            </a:r>
            <a:r>
              <a:rPr lang="zh-CN" altLang="en-US" sz="3000" dirty="0" smtClean="0"/>
              <a:t>号）、省司法厅</a:t>
            </a:r>
            <a:r>
              <a:rPr lang="en-US" altLang="zh-CN" sz="3000" dirty="0" smtClean="0"/>
              <a:t>《</a:t>
            </a:r>
            <a:r>
              <a:rPr lang="zh-CN" altLang="en-US" sz="3000" dirty="0" smtClean="0"/>
              <a:t>关于开展行政规范性文件专项清理工作的通知</a:t>
            </a:r>
            <a:r>
              <a:rPr lang="en-US" altLang="zh-CN" sz="3000" dirty="0" smtClean="0"/>
              <a:t>》</a:t>
            </a:r>
            <a:r>
              <a:rPr lang="zh-CN" altLang="en-US" sz="3000" dirty="0" smtClean="0"/>
              <a:t>和</a:t>
            </a:r>
            <a:r>
              <a:rPr lang="en-US" altLang="zh-CN" sz="3000" dirty="0" smtClean="0"/>
              <a:t>《</a:t>
            </a:r>
            <a:r>
              <a:rPr lang="zh-CN" altLang="en-US" sz="3000" dirty="0" smtClean="0"/>
              <a:t>舟山市司法局关于开展地方性政府规章和规范性文件清理工作暨涉企经营许可清理工作的通知</a:t>
            </a:r>
            <a:r>
              <a:rPr lang="en-US" altLang="zh-CN" sz="3000" dirty="0" smtClean="0"/>
              <a:t>》</a:t>
            </a:r>
            <a:r>
              <a:rPr lang="zh-CN" altLang="en-US" sz="3000" dirty="0" smtClean="0"/>
              <a:t>（舟司</a:t>
            </a:r>
            <a:r>
              <a:rPr lang="en-US" sz="3000" dirty="0" smtClean="0"/>
              <a:t>[2020]2</a:t>
            </a:r>
            <a:r>
              <a:rPr lang="zh-CN" altLang="en-US" sz="3000" dirty="0" smtClean="0"/>
              <a:t>号）工作要求，我局对</a:t>
            </a:r>
            <a:r>
              <a:rPr lang="en-US" sz="3000" dirty="0" smtClean="0"/>
              <a:t>2018</a:t>
            </a:r>
            <a:r>
              <a:rPr lang="zh-CN" altLang="en-US" sz="3000" dirty="0" smtClean="0"/>
              <a:t>年</a:t>
            </a:r>
            <a:r>
              <a:rPr lang="en-US" sz="3000" dirty="0" smtClean="0"/>
              <a:t>12</a:t>
            </a:r>
            <a:r>
              <a:rPr lang="zh-CN" altLang="en-US" sz="3000" dirty="0" smtClean="0"/>
              <a:t>月</a:t>
            </a:r>
            <a:r>
              <a:rPr lang="en-US" sz="3000" dirty="0" smtClean="0"/>
              <a:t>31</a:t>
            </a:r>
            <a:r>
              <a:rPr lang="zh-CN" altLang="en-US" sz="3000" dirty="0" smtClean="0"/>
              <a:t>日前制定的</a:t>
            </a:r>
            <a:r>
              <a:rPr lang="en-US" sz="3000" dirty="0" smtClean="0"/>
              <a:t>2</a:t>
            </a:r>
            <a:r>
              <a:rPr lang="zh-CN" altLang="en-US" sz="3000" dirty="0" smtClean="0"/>
              <a:t>件行政规范性文件进行了清理。经过审查，未发现与</a:t>
            </a:r>
            <a:r>
              <a:rPr lang="en-US" altLang="zh-CN" sz="3000" dirty="0" smtClean="0"/>
              <a:t>《</a:t>
            </a:r>
            <a:r>
              <a:rPr lang="zh-CN" altLang="en-US" sz="3000" dirty="0" smtClean="0"/>
              <a:t>优化营商环境条例</a:t>
            </a:r>
            <a:r>
              <a:rPr lang="en-US" altLang="zh-CN" sz="3000" dirty="0" smtClean="0"/>
              <a:t>》</a:t>
            </a:r>
            <a:r>
              <a:rPr lang="zh-CN" altLang="en-US" sz="3000" dirty="0" smtClean="0"/>
              <a:t>、</a:t>
            </a:r>
            <a:r>
              <a:rPr lang="en-US" altLang="zh-CN" sz="3000" dirty="0" smtClean="0"/>
              <a:t>《</a:t>
            </a:r>
            <a:r>
              <a:rPr lang="zh-CN" altLang="en-US" sz="3000" dirty="0" smtClean="0"/>
              <a:t>浙江省民营企业发展促进条例</a:t>
            </a:r>
            <a:r>
              <a:rPr lang="en-US" altLang="zh-CN" sz="3000" dirty="0" smtClean="0"/>
              <a:t>》</a:t>
            </a:r>
            <a:r>
              <a:rPr lang="zh-CN" altLang="en-US" sz="3000" dirty="0" smtClean="0"/>
              <a:t>等相关法律、法规规定不符或者涉企经营行政许可实施性条款的内容。现经市局党组会议审议同意予以保留，并按规定向社会公布。</a:t>
            </a:r>
          </a:p>
          <a:p>
            <a:endParaRPr lang="zh-CN"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TotalTime>
  <Words>174</Words>
  <Application>Microsoft Office PowerPoint</Application>
  <PresentationFormat>全屏显示(4:3)</PresentationFormat>
  <Paragraphs>5</Paragraphs>
  <Slides>2</Slides>
  <Notes>0</Notes>
  <HiddenSlides>0</HiddenSlides>
  <MMClips>0</MMClips>
  <ScaleCrop>false</ScaleCrop>
  <HeadingPairs>
    <vt:vector size="4" baseType="variant">
      <vt:variant>
        <vt:lpstr>主题</vt:lpstr>
      </vt:variant>
      <vt:variant>
        <vt:i4>1</vt:i4>
      </vt:variant>
      <vt:variant>
        <vt:lpstr>幻灯片标题</vt:lpstr>
      </vt:variant>
      <vt:variant>
        <vt:i4>2</vt:i4>
      </vt:variant>
    </vt:vector>
  </HeadingPairs>
  <TitlesOfParts>
    <vt:vector size="3" baseType="lpstr">
      <vt:lpstr>波形</vt:lpstr>
      <vt:lpstr>关于《舟山市司法局公布2020年度行政规范性文件清理结果通知》的政策解读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关于舟山市司法局公布2020年度行政规范性文件清理结果通知的政策解读 </dc:title>
  <dc:creator>admin</dc:creator>
  <cp:lastModifiedBy>王志明</cp:lastModifiedBy>
  <cp:revision>6</cp:revision>
  <dcterms:created xsi:type="dcterms:W3CDTF">2020-07-02T07:33:49Z</dcterms:created>
  <dcterms:modified xsi:type="dcterms:W3CDTF">2020-07-02T08:15:21Z</dcterms:modified>
</cp:coreProperties>
</file>